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4224000" cy="20104100"/>
  <p:notesSz cx="14224000" cy="201041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858" y="-46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66800" y="6232271"/>
            <a:ext cx="12090400" cy="42218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133600" y="11258296"/>
            <a:ext cx="9956800" cy="5026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11200" y="4623943"/>
            <a:ext cx="6187440" cy="13268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325360" y="4623943"/>
            <a:ext cx="6187440" cy="13268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11200" y="804164"/>
            <a:ext cx="10896600" cy="23898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11200" y="4623943"/>
            <a:ext cx="12801600" cy="13268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836160" y="18696814"/>
            <a:ext cx="4551680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11200" y="18696814"/>
            <a:ext cx="3271520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241280" y="18696814"/>
            <a:ext cx="3271520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BA01EDFF-F6B9-2BC9-03A3-1BEA263B1E2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1543" y="69850"/>
            <a:ext cx="2920857" cy="292085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2774" y="279563"/>
            <a:ext cx="11684000" cy="100476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marR="187325">
              <a:lnSpc>
                <a:spcPct val="100000"/>
              </a:lnSpc>
              <a:spcBef>
                <a:spcPts val="95"/>
              </a:spcBef>
            </a:pPr>
            <a:r>
              <a:rPr lang="en-US" sz="3950" dirty="0">
                <a:latin typeface="Arial"/>
                <a:cs typeface="Arial"/>
              </a:rPr>
              <a:t>Title</a:t>
            </a:r>
            <a:endParaRPr sz="3950" dirty="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210"/>
              </a:spcBef>
            </a:pPr>
            <a:endParaRPr sz="2250" baseline="25925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48543" y="2120504"/>
            <a:ext cx="4825857" cy="414216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5730" indent="-113030">
              <a:lnSpc>
                <a:spcPct val="100000"/>
              </a:lnSpc>
              <a:spcBef>
                <a:spcPts val="110"/>
              </a:spcBef>
              <a:buSzPct val="65384"/>
              <a:buChar char="●"/>
              <a:tabLst>
                <a:tab pos="125730" algn="l"/>
              </a:tabLst>
            </a:pPr>
            <a:r>
              <a:rPr sz="1300" dirty="0">
                <a:latin typeface="Arial"/>
                <a:cs typeface="Arial"/>
              </a:rPr>
              <a:t>Corresponding</a:t>
            </a:r>
            <a:r>
              <a:rPr sz="1300" spc="4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Arial"/>
                <a:cs typeface="Arial"/>
              </a:rPr>
              <a:t>authors:</a:t>
            </a: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300" dirty="0">
                <a:latin typeface="Arial"/>
                <a:cs typeface="Arial"/>
              </a:rPr>
              <a:t>*</a:t>
            </a:r>
            <a:r>
              <a:rPr sz="1300" spc="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Arial"/>
                <a:cs typeface="Arial"/>
              </a:rPr>
              <a:t>These</a:t>
            </a:r>
            <a:r>
              <a:rPr sz="1300" spc="4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Arial"/>
                <a:cs typeface="Arial"/>
              </a:rPr>
              <a:t>authors</a:t>
            </a:r>
            <a:r>
              <a:rPr sz="1300" spc="3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Arial"/>
                <a:cs typeface="Arial"/>
              </a:rPr>
              <a:t>contributed</a:t>
            </a:r>
            <a:r>
              <a:rPr sz="1300" spc="3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Arial"/>
                <a:cs typeface="Arial"/>
              </a:rPr>
              <a:t>equally</a:t>
            </a:r>
            <a:r>
              <a:rPr sz="1300" spc="4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Arial"/>
                <a:cs typeface="Arial"/>
              </a:rPr>
              <a:t>to</a:t>
            </a:r>
            <a:r>
              <a:rPr sz="1300" spc="3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Arial"/>
                <a:cs typeface="Arial"/>
              </a:rPr>
              <a:t>this</a:t>
            </a:r>
            <a:r>
              <a:rPr sz="1300" spc="40" dirty="0"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Arial"/>
                <a:cs typeface="Arial"/>
              </a:rPr>
              <a:t>work.</a:t>
            </a:r>
            <a:endParaRPr sz="13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8400" y="3632710"/>
            <a:ext cx="4396740" cy="3302186"/>
          </a:xfrm>
          <a:prstGeom prst="rect">
            <a:avLst/>
          </a:prstGeom>
          <a:solidFill>
            <a:srgbClr val="00579B">
              <a:alpha val="10195"/>
            </a:srgbClr>
          </a:solidFill>
          <a:ln w="29825">
            <a:solidFill>
              <a:srgbClr val="00579B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 marL="1222375">
              <a:lnSpc>
                <a:spcPct val="100000"/>
              </a:lnSpc>
              <a:spcBef>
                <a:spcPts val="90"/>
              </a:spcBef>
            </a:pPr>
            <a:r>
              <a:rPr sz="2600" b="1" spc="-10" dirty="0">
                <a:latin typeface="Arial"/>
                <a:cs typeface="Arial"/>
              </a:rPr>
              <a:t>Introduction</a:t>
            </a:r>
            <a:endParaRPr lang="fa-IR" sz="2600" b="1" spc="-10" dirty="0">
              <a:latin typeface="Arial"/>
              <a:cs typeface="Arial"/>
            </a:endParaRPr>
          </a:p>
          <a:p>
            <a:pPr marL="1222375">
              <a:lnSpc>
                <a:spcPct val="100000"/>
              </a:lnSpc>
              <a:spcBef>
                <a:spcPts val="90"/>
              </a:spcBef>
            </a:pPr>
            <a:endParaRPr lang="fa-IR" sz="2600" b="1" spc="-10" dirty="0">
              <a:latin typeface="Arial"/>
              <a:cs typeface="Arial"/>
            </a:endParaRPr>
          </a:p>
          <a:p>
            <a:pPr marL="1222375">
              <a:lnSpc>
                <a:spcPct val="100000"/>
              </a:lnSpc>
              <a:spcBef>
                <a:spcPts val="90"/>
              </a:spcBef>
            </a:pPr>
            <a:endParaRPr lang="fa-IR" sz="2600" b="1" spc="-10" dirty="0">
              <a:latin typeface="Arial"/>
              <a:cs typeface="Arial"/>
            </a:endParaRPr>
          </a:p>
          <a:p>
            <a:pPr marL="1222375">
              <a:lnSpc>
                <a:spcPct val="100000"/>
              </a:lnSpc>
              <a:spcBef>
                <a:spcPts val="90"/>
              </a:spcBef>
            </a:pPr>
            <a:endParaRPr lang="fa-IR" sz="2600" b="1" spc="-10" dirty="0">
              <a:latin typeface="Arial"/>
              <a:cs typeface="Arial"/>
            </a:endParaRPr>
          </a:p>
          <a:p>
            <a:pPr marL="1222375">
              <a:lnSpc>
                <a:spcPct val="100000"/>
              </a:lnSpc>
              <a:spcBef>
                <a:spcPts val="90"/>
              </a:spcBef>
            </a:pPr>
            <a:endParaRPr lang="fa-IR" sz="2600" b="1" spc="-10" dirty="0">
              <a:latin typeface="Arial"/>
              <a:cs typeface="Arial"/>
            </a:endParaRPr>
          </a:p>
          <a:p>
            <a:pPr marL="1222375">
              <a:lnSpc>
                <a:spcPct val="100000"/>
              </a:lnSpc>
              <a:spcBef>
                <a:spcPts val="90"/>
              </a:spcBef>
            </a:pPr>
            <a:endParaRPr lang="fa-IR" sz="2600" b="1" spc="-10" dirty="0">
              <a:latin typeface="Arial"/>
              <a:cs typeface="Arial"/>
            </a:endParaRPr>
          </a:p>
          <a:p>
            <a:pPr marL="1222375">
              <a:lnSpc>
                <a:spcPct val="100000"/>
              </a:lnSpc>
              <a:spcBef>
                <a:spcPts val="90"/>
              </a:spcBef>
            </a:pPr>
            <a:endParaRPr lang="fa-IR" sz="2600" b="1" spc="-10" dirty="0">
              <a:latin typeface="Arial"/>
              <a:cs typeface="Arial"/>
            </a:endParaRPr>
          </a:p>
          <a:p>
            <a:pPr marL="1222375">
              <a:lnSpc>
                <a:spcPct val="100000"/>
              </a:lnSpc>
              <a:spcBef>
                <a:spcPts val="90"/>
              </a:spcBef>
            </a:pPr>
            <a:endParaRPr lang="fa-IR" sz="2600" b="1" spc="-10" dirty="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53719" y="7239586"/>
            <a:ext cx="4396740" cy="10229850"/>
          </a:xfrm>
          <a:custGeom>
            <a:avLst/>
            <a:gdLst/>
            <a:ahLst/>
            <a:cxnLst/>
            <a:rect l="l" t="t" r="r" b="b"/>
            <a:pathLst>
              <a:path w="4396740" h="10229850">
                <a:moveTo>
                  <a:pt x="4396302" y="0"/>
                </a:moveTo>
                <a:lnTo>
                  <a:pt x="0" y="0"/>
                </a:lnTo>
                <a:lnTo>
                  <a:pt x="0" y="10229569"/>
                </a:lnTo>
                <a:lnTo>
                  <a:pt x="4396302" y="10229569"/>
                </a:lnTo>
                <a:lnTo>
                  <a:pt x="4396302" y="0"/>
                </a:lnTo>
                <a:close/>
              </a:path>
            </a:pathLst>
          </a:custGeom>
          <a:solidFill>
            <a:srgbClr val="00579B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088185" y="15469505"/>
            <a:ext cx="6519615" cy="2064027"/>
          </a:xfrm>
          <a:prstGeom prst="rect">
            <a:avLst/>
          </a:prstGeom>
          <a:solidFill>
            <a:srgbClr val="00579B">
              <a:alpha val="10195"/>
            </a:srgbClr>
          </a:solidFill>
          <a:ln w="29825">
            <a:solidFill>
              <a:srgbClr val="00579B"/>
            </a:solidFill>
          </a:ln>
        </p:spPr>
        <p:txBody>
          <a:bodyPr vert="horz" wrap="square" lIns="0" tIns="1206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95"/>
              </a:spcBef>
            </a:pPr>
            <a:r>
              <a:rPr sz="2600" b="1" spc="-10" dirty="0">
                <a:latin typeface="Arial"/>
                <a:cs typeface="Arial"/>
              </a:rPr>
              <a:t>Conclusions</a:t>
            </a:r>
            <a:endParaRPr lang="fa-IR" sz="2600" b="1" spc="-10" dirty="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  <a:spcBef>
                <a:spcPts val="95"/>
              </a:spcBef>
            </a:pPr>
            <a:endParaRPr lang="fa-IR" sz="2600" b="1" spc="-10" dirty="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  <a:spcBef>
                <a:spcPts val="95"/>
              </a:spcBef>
            </a:pPr>
            <a:endParaRPr lang="fa-IR" sz="2600" b="1" spc="-10" dirty="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  <a:spcBef>
                <a:spcPts val="95"/>
              </a:spcBef>
            </a:pPr>
            <a:endParaRPr lang="fa-IR" sz="2600" b="1" spc="-10" dirty="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  <a:spcBef>
                <a:spcPts val="95"/>
              </a:spcBef>
            </a:pPr>
            <a:endParaRPr sz="26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53719" y="17838222"/>
            <a:ext cx="13527405" cy="2064027"/>
          </a:xfrm>
          <a:prstGeom prst="rect">
            <a:avLst/>
          </a:prstGeom>
          <a:solidFill>
            <a:srgbClr val="00579B">
              <a:alpha val="10195"/>
            </a:srgbClr>
          </a:solidFill>
          <a:ln w="29825">
            <a:solidFill>
              <a:srgbClr val="00579B"/>
            </a:solidFill>
          </a:ln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600" b="1" spc="-10" dirty="0">
                <a:latin typeface="Arial"/>
                <a:cs typeface="Arial"/>
              </a:rPr>
              <a:t>References</a:t>
            </a:r>
            <a:endParaRPr lang="fa-IR" sz="2600" b="1" spc="-1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5"/>
              </a:spcBef>
            </a:pPr>
            <a:endParaRPr lang="fa-IR" sz="2600" b="1" spc="-1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5"/>
              </a:spcBef>
            </a:pPr>
            <a:endParaRPr lang="fa-IR" sz="2600" b="1" spc="-1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5"/>
              </a:spcBef>
            </a:pPr>
            <a:endParaRPr lang="fa-IR" sz="2600" b="1" spc="-1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5"/>
              </a:spcBef>
            </a:pPr>
            <a:endParaRPr sz="26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2874" y="7269000"/>
            <a:ext cx="4396740" cy="10292561"/>
          </a:xfrm>
          <a:prstGeom prst="rect">
            <a:avLst/>
          </a:prstGeom>
          <a:ln w="29825">
            <a:solidFill>
              <a:srgbClr val="00579B"/>
            </a:solidFill>
          </a:ln>
        </p:spPr>
        <p:txBody>
          <a:bodyPr vert="horz" wrap="square" lIns="0" tIns="76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0"/>
              </a:spcBef>
            </a:pPr>
            <a:r>
              <a:rPr sz="2600" b="1" spc="-10" dirty="0">
                <a:latin typeface="Arial"/>
                <a:cs typeface="Arial"/>
              </a:rPr>
              <a:t>Methods</a:t>
            </a:r>
            <a:endParaRPr lang="en-US" sz="2600" b="1" spc="-1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0"/>
              </a:spcBef>
            </a:pPr>
            <a:endParaRPr lang="en-US" sz="2600" b="1" spc="-1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0"/>
              </a:spcBef>
            </a:pPr>
            <a:endParaRPr lang="en-US" sz="2600" b="1" spc="-1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0"/>
              </a:spcBef>
            </a:pPr>
            <a:endParaRPr lang="en-US" sz="2600" b="1" spc="-1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0"/>
              </a:spcBef>
            </a:pPr>
            <a:endParaRPr lang="en-US" sz="2600" b="1" spc="-1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0"/>
              </a:spcBef>
            </a:pPr>
            <a:endParaRPr lang="en-US" sz="2600" b="1" spc="-1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0"/>
              </a:spcBef>
            </a:pPr>
            <a:endParaRPr lang="en-US" sz="2600" b="1" spc="-1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0"/>
              </a:spcBef>
            </a:pPr>
            <a:endParaRPr lang="en-US" sz="2600" b="1" spc="-1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0"/>
              </a:spcBef>
            </a:pPr>
            <a:endParaRPr lang="en-US" sz="2600" b="1" spc="-1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0"/>
              </a:spcBef>
            </a:pPr>
            <a:endParaRPr lang="en-US" sz="2600" b="1" spc="-1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0"/>
              </a:spcBef>
            </a:pPr>
            <a:endParaRPr sz="2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44"/>
              </a:spcBef>
            </a:pP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 i="1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60"/>
              </a:spcBef>
            </a:pPr>
            <a:endParaRPr sz="1300" dirty="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083833" y="6339699"/>
            <a:ext cx="8792845" cy="8790305"/>
            <a:chOff x="5083833" y="6339699"/>
            <a:chExt cx="8792845" cy="8790305"/>
          </a:xfrm>
        </p:grpSpPr>
        <p:sp>
          <p:nvSpPr>
            <p:cNvPr id="18" name="object 18"/>
            <p:cNvSpPr/>
            <p:nvPr/>
          </p:nvSpPr>
          <p:spPr>
            <a:xfrm>
              <a:off x="5083833" y="6339699"/>
              <a:ext cx="8792845" cy="8790305"/>
            </a:xfrm>
            <a:custGeom>
              <a:avLst/>
              <a:gdLst/>
              <a:ahLst/>
              <a:cxnLst/>
              <a:rect l="l" t="t" r="r" b="b"/>
              <a:pathLst>
                <a:path w="8792844" h="8790305">
                  <a:moveTo>
                    <a:pt x="8792590" y="0"/>
                  </a:moveTo>
                  <a:lnTo>
                    <a:pt x="0" y="0"/>
                  </a:lnTo>
                  <a:lnTo>
                    <a:pt x="0" y="8790085"/>
                  </a:lnTo>
                  <a:lnTo>
                    <a:pt x="8792590" y="8790085"/>
                  </a:lnTo>
                  <a:lnTo>
                    <a:pt x="8792590" y="0"/>
                  </a:lnTo>
                  <a:close/>
                </a:path>
              </a:pathLst>
            </a:custGeom>
            <a:solidFill>
              <a:srgbClr val="00579B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083833" y="6339699"/>
              <a:ext cx="8792845" cy="8790305"/>
            </a:xfrm>
            <a:custGeom>
              <a:avLst/>
              <a:gdLst/>
              <a:ahLst/>
              <a:cxnLst/>
              <a:rect l="l" t="t" r="r" b="b"/>
              <a:pathLst>
                <a:path w="8792844" h="8790305">
                  <a:moveTo>
                    <a:pt x="0" y="8790085"/>
                  </a:moveTo>
                  <a:lnTo>
                    <a:pt x="8792590" y="8790085"/>
                  </a:lnTo>
                  <a:lnTo>
                    <a:pt x="8792590" y="0"/>
                  </a:lnTo>
                  <a:lnTo>
                    <a:pt x="0" y="0"/>
                  </a:lnTo>
                  <a:lnTo>
                    <a:pt x="0" y="8790085"/>
                  </a:lnTo>
                  <a:close/>
                </a:path>
              </a:pathLst>
            </a:custGeom>
            <a:ln w="29825">
              <a:solidFill>
                <a:srgbClr val="0057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1201544" y="2710924"/>
            <a:ext cx="2302798" cy="6123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1430">
              <a:lnSpc>
                <a:spcPct val="101200"/>
              </a:lnSpc>
              <a:spcBef>
                <a:spcPts val="95"/>
              </a:spcBef>
            </a:pPr>
            <a:r>
              <a:rPr sz="1950" dirty="0">
                <a:latin typeface="Arial"/>
                <a:cs typeface="Arial"/>
              </a:rPr>
              <a:t>Abstract</a:t>
            </a:r>
            <a:r>
              <a:rPr lang="en-US" sz="1950" dirty="0">
                <a:latin typeface="Arial"/>
                <a:cs typeface="Arial"/>
              </a:rPr>
              <a:t> ID</a:t>
            </a:r>
            <a:r>
              <a:rPr sz="1950" spc="125" dirty="0">
                <a:latin typeface="Times New Roman"/>
                <a:cs typeface="Times New Roman"/>
              </a:rPr>
              <a:t> </a:t>
            </a:r>
            <a:r>
              <a:rPr sz="1950" spc="-10" dirty="0">
                <a:latin typeface="Arial"/>
                <a:cs typeface="Arial"/>
              </a:rPr>
              <a:t>#</a:t>
            </a:r>
            <a:endParaRPr lang="en-US" sz="1950" spc="-10" dirty="0">
              <a:latin typeface="Arial"/>
              <a:cs typeface="Arial"/>
            </a:endParaRPr>
          </a:p>
          <a:p>
            <a:pPr marL="12700" marR="5080" indent="11430">
              <a:lnSpc>
                <a:spcPct val="101200"/>
              </a:lnSpc>
              <a:spcBef>
                <a:spcPts val="95"/>
              </a:spcBef>
            </a:pPr>
            <a:endParaRPr sz="1950" dirty="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172286" y="6334928"/>
            <a:ext cx="8623935" cy="60914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R="1270" algn="ctr">
              <a:lnSpc>
                <a:spcPct val="100000"/>
              </a:lnSpc>
              <a:spcBef>
                <a:spcPts val="130"/>
              </a:spcBef>
            </a:pPr>
            <a:r>
              <a:rPr sz="2600" b="1" spc="-10" dirty="0">
                <a:latin typeface="Arial"/>
                <a:cs typeface="Arial"/>
              </a:rPr>
              <a:t>Results</a:t>
            </a:r>
            <a:endParaRPr sz="2600" dirty="0">
              <a:latin typeface="Arial"/>
              <a:cs typeface="Arial"/>
            </a:endParaRPr>
          </a:p>
          <a:p>
            <a:pPr>
              <a:lnSpc>
                <a:spcPts val="1535"/>
              </a:lnSpc>
            </a:pPr>
            <a:r>
              <a:rPr sz="1300" spc="-50" dirty="0">
                <a:solidFill>
                  <a:srgbClr val="E4EDF4"/>
                </a:solidFill>
                <a:latin typeface="Arial"/>
                <a:cs typeface="Arial"/>
              </a:rPr>
              <a:t>|</a:t>
            </a:r>
            <a:endParaRPr sz="1300" dirty="0"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088714" y="3634786"/>
            <a:ext cx="8792845" cy="2373630"/>
          </a:xfrm>
          <a:custGeom>
            <a:avLst/>
            <a:gdLst/>
            <a:ahLst/>
            <a:cxnLst/>
            <a:rect l="l" t="t" r="r" b="b"/>
            <a:pathLst>
              <a:path w="8792844" h="2373629">
                <a:moveTo>
                  <a:pt x="8792590" y="0"/>
                </a:moveTo>
                <a:lnTo>
                  <a:pt x="0" y="0"/>
                </a:lnTo>
                <a:lnTo>
                  <a:pt x="0" y="2373380"/>
                </a:lnTo>
                <a:lnTo>
                  <a:pt x="8792590" y="2373380"/>
                </a:lnTo>
                <a:lnTo>
                  <a:pt x="8792590" y="0"/>
                </a:lnTo>
                <a:close/>
              </a:path>
            </a:pathLst>
          </a:custGeom>
          <a:solidFill>
            <a:srgbClr val="00579B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5088714" y="3634786"/>
            <a:ext cx="8792845" cy="2476319"/>
          </a:xfrm>
          <a:prstGeom prst="rect">
            <a:avLst/>
          </a:prstGeom>
          <a:ln w="29825">
            <a:solidFill>
              <a:srgbClr val="00579B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sz="2600" b="1" spc="-10" dirty="0">
                <a:latin typeface="Arial"/>
                <a:cs typeface="Arial"/>
              </a:rPr>
              <a:t>Analysis</a:t>
            </a:r>
            <a:endParaRPr lang="en-US" sz="2600" b="1" spc="-1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0"/>
              </a:spcBef>
            </a:pPr>
            <a:endParaRPr lang="en-US" sz="2600" b="1" spc="-1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0"/>
              </a:spcBef>
            </a:pPr>
            <a:endParaRPr lang="en-US" sz="2600" b="1" spc="-1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0"/>
              </a:spcBef>
            </a:pPr>
            <a:endParaRPr lang="en-US" sz="2600" b="1" spc="-1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0"/>
              </a:spcBef>
            </a:pPr>
            <a:endParaRPr lang="en-US" sz="2600" b="1" spc="-1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0"/>
              </a:spcBef>
            </a:pPr>
            <a:endParaRPr sz="2200" dirty="0">
              <a:latin typeface="Arial"/>
              <a:cs typeface="Arial"/>
            </a:endParaRPr>
          </a:p>
        </p:txBody>
      </p:sp>
      <p:sp>
        <p:nvSpPr>
          <p:cNvPr id="57" name="object 2">
            <a:extLst>
              <a:ext uri="{FF2B5EF4-FFF2-40B4-BE49-F238E27FC236}">
                <a16:creationId xmlns:a16="http://schemas.microsoft.com/office/drawing/2014/main" id="{F817C966-8D80-DCC0-B0D5-8AAC3507499E}"/>
              </a:ext>
            </a:extLst>
          </p:cNvPr>
          <p:cNvSpPr txBox="1"/>
          <p:nvPr/>
        </p:nvSpPr>
        <p:spPr>
          <a:xfrm>
            <a:off x="496142" y="1410097"/>
            <a:ext cx="10578258" cy="9047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10"/>
              </a:spcBef>
            </a:pPr>
            <a:r>
              <a:rPr sz="3600" spc="-15" baseline="25925" dirty="0">
                <a:latin typeface="Arial"/>
                <a:cs typeface="Arial"/>
              </a:rPr>
              <a:t>●</a:t>
            </a:r>
            <a:r>
              <a:rPr lang="en-US" sz="3600" spc="-15" baseline="25925" dirty="0">
                <a:latin typeface="Arial"/>
                <a:cs typeface="Arial"/>
              </a:rPr>
              <a:t> Authors:</a:t>
            </a:r>
          </a:p>
          <a:p>
            <a:pPr marL="38100">
              <a:lnSpc>
                <a:spcPct val="100000"/>
              </a:lnSpc>
              <a:spcBef>
                <a:spcPts val="1210"/>
              </a:spcBef>
            </a:pPr>
            <a:endParaRPr sz="3600" baseline="25925" dirty="0">
              <a:latin typeface="Arial"/>
              <a:cs typeface="Arial"/>
            </a:endParaRPr>
          </a:p>
        </p:txBody>
      </p:sp>
      <p:sp>
        <p:nvSpPr>
          <p:cNvPr id="58" name="object 2">
            <a:extLst>
              <a:ext uri="{FF2B5EF4-FFF2-40B4-BE49-F238E27FC236}">
                <a16:creationId xmlns:a16="http://schemas.microsoft.com/office/drawing/2014/main" id="{6BA4CCEA-B7C8-666C-4E26-906BEC7A6706}"/>
              </a:ext>
            </a:extLst>
          </p:cNvPr>
          <p:cNvSpPr txBox="1"/>
          <p:nvPr/>
        </p:nvSpPr>
        <p:spPr>
          <a:xfrm>
            <a:off x="482774" y="2391636"/>
            <a:ext cx="5625258" cy="11663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10"/>
              </a:spcBef>
            </a:pPr>
            <a:r>
              <a:rPr lang="en-US" sz="2400" dirty="0"/>
              <a:t>Author Affiliations</a:t>
            </a:r>
            <a:endParaRPr lang="fa-IR" sz="2400" dirty="0"/>
          </a:p>
          <a:p>
            <a:pPr marL="38100">
              <a:lnSpc>
                <a:spcPct val="100000"/>
              </a:lnSpc>
              <a:spcBef>
                <a:spcPts val="1210"/>
              </a:spcBef>
            </a:pPr>
            <a:endParaRPr lang="fa-IR" sz="2400" baseline="25925" dirty="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210"/>
              </a:spcBef>
            </a:pPr>
            <a:endParaRPr lang="en-US" sz="2250" baseline="25925" dirty="0">
              <a:latin typeface="Arial"/>
              <a:cs typeface="Arial"/>
            </a:endParaRPr>
          </a:p>
        </p:txBody>
      </p:sp>
      <p:sp>
        <p:nvSpPr>
          <p:cNvPr id="3" name="object 12">
            <a:extLst>
              <a:ext uri="{FF2B5EF4-FFF2-40B4-BE49-F238E27FC236}">
                <a16:creationId xmlns:a16="http://schemas.microsoft.com/office/drawing/2014/main" id="{6AFC1721-C1B1-83C9-BA79-55B60B11263B}"/>
              </a:ext>
            </a:extLst>
          </p:cNvPr>
          <p:cNvSpPr txBox="1"/>
          <p:nvPr/>
        </p:nvSpPr>
        <p:spPr>
          <a:xfrm>
            <a:off x="11800181" y="15462250"/>
            <a:ext cx="2057400" cy="1989647"/>
          </a:xfrm>
          <a:prstGeom prst="rect">
            <a:avLst/>
          </a:prstGeom>
          <a:solidFill>
            <a:srgbClr val="00579B">
              <a:alpha val="10195"/>
            </a:srgbClr>
          </a:solidFill>
          <a:ln w="29825">
            <a:solidFill>
              <a:srgbClr val="00579B"/>
            </a:solidFill>
          </a:ln>
        </p:spPr>
        <p:txBody>
          <a:bodyPr vert="horz" wrap="square" lIns="0" tIns="1206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95"/>
              </a:spcBef>
            </a:pPr>
            <a:r>
              <a:rPr lang="en-US" sz="1400" b="1" dirty="0"/>
              <a:t>Declaration of AI Use</a:t>
            </a:r>
            <a:endParaRPr lang="fa-IR" sz="1400" b="1" dirty="0"/>
          </a:p>
          <a:p>
            <a:pPr marL="635" algn="ctr">
              <a:lnSpc>
                <a:spcPct val="100000"/>
              </a:lnSpc>
              <a:spcBef>
                <a:spcPts val="95"/>
              </a:spcBef>
            </a:pPr>
            <a:br>
              <a:rPr lang="en-US" sz="1400" dirty="0"/>
            </a:br>
            <a:r>
              <a:rPr lang="en-US" sz="1400" i="1" dirty="0"/>
              <a:t>If AI tools were used, specify their names and purposes. Otherwise, state “No AI tools were used.”</a:t>
            </a:r>
            <a:endParaRPr lang="fa-IR" sz="1400" i="1" dirty="0"/>
          </a:p>
          <a:p>
            <a:pPr marL="635" algn="ctr">
              <a:lnSpc>
                <a:spcPct val="100000"/>
              </a:lnSpc>
              <a:spcBef>
                <a:spcPts val="95"/>
              </a:spcBef>
            </a:pPr>
            <a:endParaRPr lang="fa-IR" sz="1400" i="1" dirty="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  <a:spcBef>
                <a:spcPts val="95"/>
              </a:spcBef>
            </a:pPr>
            <a:endParaRPr lang="fa-IR" sz="1400" i="1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</TotalTime>
  <Words>55</Words>
  <Application>Microsoft Office PowerPoint</Application>
  <PresentationFormat>Custom</PresentationFormat>
  <Paragraphs>63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Fatemeh Raeiati</dc:creator>
  <cp:lastModifiedBy>Fatemeh Raeiati</cp:lastModifiedBy>
  <cp:revision>7</cp:revision>
  <dcterms:created xsi:type="dcterms:W3CDTF">2026-10-07T10:15:12Z</dcterms:created>
  <dcterms:modified xsi:type="dcterms:W3CDTF">2026-10-10T05:56:56Z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2022-05-23T00:00:00Z</vt:filetime>
  </property>
  <property fmtid="{D5CDD505-2E9C-101B-9397-08002B2CF9AE}" pid="3" name="Creator">
    <vt:lpwstr>Online2PDF.com</vt:lpwstr>
  </property>
  <property fmtid="{D5CDD505-2E9C-101B-9397-08002B2CF9AE}" pid="4" name="Producer">
    <vt:lpwstr>Online2PDF.com</vt:lpwstr>
  </property>
  <property fmtid="{D5CDD505-2E9C-101B-9397-08002B2CF9AE}" pid="5" name="LastSaved">
    <vt:filetime>2022-05-23T00:00:00Z</vt:filetime>
  </property>
</Properties>
</file>